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525"/>
    <a:srgbClr val="63B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9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4465320"/>
            <a:ext cx="2880360" cy="23926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6316980" y="-23495"/>
            <a:ext cx="2854017" cy="3597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Изображение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00911" y="4912787"/>
            <a:ext cx="1813659" cy="2126512"/>
          </a:xfrm>
          <a:prstGeom prst="rect">
            <a:avLst/>
          </a:prstGeom>
        </p:spPr>
      </p:pic>
      <p:sp>
        <p:nvSpPr>
          <p:cNvPr id="21" name="Прямоугольник 20"/>
          <p:cNvSpPr/>
          <p:nvPr userDrawn="1"/>
        </p:nvSpPr>
        <p:spPr>
          <a:xfrm>
            <a:off x="0" y="6362700"/>
            <a:ext cx="7044484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Изображение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4704"/>
            <a:ext cx="9144000" cy="1432514"/>
          </a:xfrm>
          <a:prstGeom prst="rect">
            <a:avLst/>
          </a:prstGeom>
        </p:spPr>
      </p:pic>
      <p:sp>
        <p:nvSpPr>
          <p:cNvPr id="24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645024"/>
            <a:ext cx="9144000" cy="108024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ТЕМА</a:t>
            </a:r>
          </a:p>
          <a:p>
            <a:pPr lvl="0"/>
            <a:r>
              <a:rPr lang="ru-RU" dirty="0" smtClean="0"/>
              <a:t>ДОКЛАДА</a:t>
            </a:r>
          </a:p>
        </p:txBody>
      </p:sp>
      <p:sp>
        <p:nvSpPr>
          <p:cNvPr id="25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941169"/>
            <a:ext cx="9144000" cy="64807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F26F1D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dirty="0" smtClean="0">
                <a:latin typeface="Century Gothic" panose="020B0502020202020204" pitchFamily="34" charset="0"/>
              </a:rPr>
              <a:t>СПИКЕР</a:t>
            </a:r>
            <a:endParaRPr lang="ru-RU" dirty="0"/>
          </a:p>
        </p:txBody>
      </p:sp>
      <p:sp>
        <p:nvSpPr>
          <p:cNvPr id="26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5589588"/>
            <a:ext cx="9144000" cy="431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414243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2142558" y="-14065"/>
            <a:ext cx="4476205" cy="992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Изображение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8364" y="-175949"/>
            <a:ext cx="2004413" cy="2309322"/>
          </a:xfrm>
          <a:prstGeom prst="rect">
            <a:avLst/>
          </a:prstGeom>
        </p:spPr>
      </p:pic>
      <p:pic>
        <p:nvPicPr>
          <p:cNvPr id="19" name="Изображение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089" y="-23495"/>
            <a:ext cx="2692002" cy="2500224"/>
          </a:xfrm>
          <a:prstGeom prst="rect">
            <a:avLst/>
          </a:prstGeom>
        </p:spPr>
      </p:pic>
      <p:pic>
        <p:nvPicPr>
          <p:cNvPr id="22" name="Изображение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39" y="291807"/>
            <a:ext cx="723880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84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38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7" y="1196751"/>
            <a:ext cx="8568952" cy="4752529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dirty="0" smtClean="0"/>
              <a:t>Вставить текст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241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6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5148064" y="1196752"/>
            <a:ext cx="3816423" cy="4752529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dirty="0" smtClean="0"/>
              <a:t>Вставить текст слайда</a:t>
            </a:r>
            <a:endParaRPr lang="ru-RU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395536" y="1196752"/>
            <a:ext cx="4537075" cy="4752975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ru-RU" sz="1800" dirty="0" smtClean="0">
                <a:latin typeface="Century Gothic" panose="020B0502020202020204" pitchFamily="34" charset="0"/>
              </a:rPr>
              <a:t>Вставить изображение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569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2" hasCustomPrompt="1"/>
          </p:nvPr>
        </p:nvSpPr>
        <p:spPr>
          <a:xfrm>
            <a:off x="395289" y="1196975"/>
            <a:ext cx="2664544" cy="2160017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ru-RU" sz="1800" dirty="0" smtClean="0">
                <a:latin typeface="Century Gothic" panose="020B0502020202020204" pitchFamily="34" charset="0"/>
              </a:rPr>
              <a:t>Вставить</a:t>
            </a:r>
          </a:p>
          <a:p>
            <a:r>
              <a:rPr lang="ru-RU" sz="1800" dirty="0" smtClean="0">
                <a:latin typeface="Century Gothic" panose="020B0502020202020204" pitchFamily="34" charset="0"/>
              </a:rPr>
              <a:t>изображение 1</a:t>
            </a:r>
            <a:endParaRPr lang="ru-RU" dirty="0"/>
          </a:p>
        </p:txBody>
      </p:sp>
      <p:sp>
        <p:nvSpPr>
          <p:cNvPr id="10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395288" y="3717032"/>
            <a:ext cx="2664544" cy="2232025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ru-RU" sz="1800" dirty="0" smtClean="0">
                <a:latin typeface="Century Gothic" panose="020B0502020202020204" pitchFamily="34" charset="0"/>
              </a:rPr>
              <a:t>Вставить </a:t>
            </a:r>
          </a:p>
          <a:p>
            <a:r>
              <a:rPr lang="ru-RU" sz="1800" dirty="0" smtClean="0">
                <a:latin typeface="Century Gothic" panose="020B0502020202020204" pitchFamily="34" charset="0"/>
              </a:rPr>
              <a:t>изображение 2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 hasCustomPrompt="1"/>
          </p:nvPr>
        </p:nvSpPr>
        <p:spPr>
          <a:xfrm>
            <a:off x="3419475" y="1196975"/>
            <a:ext cx="5545138" cy="2160588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sz="1800" dirty="0" smtClean="0">
                <a:latin typeface="Century Gothic" panose="020B0502020202020204" pitchFamily="34" charset="0"/>
              </a:rPr>
              <a:t>Вставить текст к изображению 1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3419475" y="3717033"/>
            <a:ext cx="5545138" cy="2232918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sz="1800" dirty="0" smtClean="0">
                <a:latin typeface="Century Gothic" panose="020B0502020202020204" pitchFamily="34" charset="0"/>
              </a:rPr>
              <a:t>Вставить текст к изображению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760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6" name="Рисунок 2"/>
          <p:cNvSpPr>
            <a:spLocks noGrp="1"/>
          </p:cNvSpPr>
          <p:nvPr>
            <p:ph type="pic" sz="quarter" idx="12" hasCustomPrompt="1"/>
          </p:nvPr>
        </p:nvSpPr>
        <p:spPr>
          <a:xfrm>
            <a:off x="395288" y="1196975"/>
            <a:ext cx="8569325" cy="4752975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ru-RU" sz="1800" dirty="0" smtClean="0">
                <a:latin typeface="Century Gothic" panose="020B0502020202020204" pitchFamily="34" charset="0"/>
              </a:rPr>
              <a:t>Вставить изображение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6021388"/>
            <a:ext cx="6840537" cy="503237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sz="1800" dirty="0" smtClean="0">
                <a:latin typeface="Century Gothic" panose="020B0502020202020204" pitchFamily="34" charset="0"/>
              </a:rPr>
              <a:t>Вставить подпись к изображению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196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6021388"/>
            <a:ext cx="6840537" cy="503237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sz="1800" dirty="0" smtClean="0">
                <a:latin typeface="Century Gothic" panose="020B0502020202020204" pitchFamily="34" charset="0"/>
              </a:rPr>
              <a:t>Вставить подпись к диаграмме</a:t>
            </a:r>
            <a:endParaRPr lang="ru-RU" dirty="0"/>
          </a:p>
        </p:txBody>
      </p:sp>
      <p:sp>
        <p:nvSpPr>
          <p:cNvPr id="7" name="Диаграмма 2"/>
          <p:cNvSpPr>
            <a:spLocks noGrp="1"/>
          </p:cNvSpPr>
          <p:nvPr>
            <p:ph type="chart" sz="quarter" idx="14" hasCustomPrompt="1"/>
          </p:nvPr>
        </p:nvSpPr>
        <p:spPr>
          <a:xfrm>
            <a:off x="395288" y="1196975"/>
            <a:ext cx="8569325" cy="4752975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ru-RU" sz="1800" dirty="0" smtClean="0">
                <a:latin typeface="Century Gothic" panose="020B0502020202020204" pitchFamily="34" charset="0"/>
              </a:rPr>
              <a:t>Вставить диаграмму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686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6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5148064" y="1196752"/>
            <a:ext cx="3816423" cy="4752529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dirty="0" smtClean="0"/>
              <a:t>Вставить текст слайда</a:t>
            </a:r>
            <a:endParaRPr lang="ru-RU" dirty="0"/>
          </a:p>
        </p:txBody>
      </p:sp>
      <p:sp>
        <p:nvSpPr>
          <p:cNvPr id="7" name="Диаграмма 2"/>
          <p:cNvSpPr>
            <a:spLocks noGrp="1"/>
          </p:cNvSpPr>
          <p:nvPr>
            <p:ph type="chart" sz="quarter" idx="13" hasCustomPrompt="1"/>
          </p:nvPr>
        </p:nvSpPr>
        <p:spPr>
          <a:xfrm>
            <a:off x="395288" y="1196975"/>
            <a:ext cx="4537075" cy="4752975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ru-RU" sz="1800" dirty="0" smtClean="0">
                <a:latin typeface="Century Gothic" panose="020B0502020202020204" pitchFamily="34" charset="0"/>
              </a:rPr>
              <a:t>Вставить диаграмму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588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140968"/>
            <a:ext cx="8568952" cy="7200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 baseline="0">
                <a:solidFill>
                  <a:srgbClr val="F26F1D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576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Изображение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6631" y="4475741"/>
            <a:ext cx="2467070" cy="2291316"/>
          </a:xfrm>
          <a:prstGeom prst="rect">
            <a:avLst/>
          </a:prstGeom>
        </p:spPr>
      </p:pic>
      <p:pic>
        <p:nvPicPr>
          <p:cNvPr id="17" name="Изображение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629" y="846138"/>
            <a:ext cx="2692002" cy="2500224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21497-0BB6-4D6B-B4AF-310105C86540}" type="datetimeFigureOut">
              <a:rPr lang="ru-RU" smtClean="0"/>
              <a:t>19.01.2020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D74E-6C8B-4FAE-85B3-D1AF4075D0C6}" type="slidenum">
              <a:rPr lang="ru-RU" smtClean="0"/>
              <a:t>‹#›</a:t>
            </a:fld>
            <a:endParaRPr lang="ru-RU"/>
          </a:p>
        </p:txBody>
      </p:sp>
      <p:pic>
        <p:nvPicPr>
          <p:cNvPr id="13" name="Изображение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340" y="5795509"/>
            <a:ext cx="1902539" cy="794871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5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6" name="Изображение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" y="0"/>
            <a:ext cx="9144000" cy="903767"/>
          </a:xfrm>
          <a:prstGeom prst="rect">
            <a:avLst/>
          </a:prstGeom>
        </p:spPr>
      </p:pic>
      <p:sp>
        <p:nvSpPr>
          <p:cNvPr id="23" name="Прямоугольник 22"/>
          <p:cNvSpPr/>
          <p:nvPr userDrawn="1"/>
        </p:nvSpPr>
        <p:spPr>
          <a:xfrm>
            <a:off x="6457950" y="6636004"/>
            <a:ext cx="2702681" cy="221996"/>
          </a:xfrm>
          <a:prstGeom prst="rect">
            <a:avLst/>
          </a:prstGeom>
          <a:solidFill>
            <a:srgbClr val="ED6525"/>
          </a:solidFill>
          <a:ln>
            <a:solidFill>
              <a:srgbClr val="ED65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-16631" y="6731369"/>
            <a:ext cx="6474581" cy="129277"/>
          </a:xfrm>
          <a:prstGeom prst="rect">
            <a:avLst/>
          </a:prstGeom>
          <a:solidFill>
            <a:srgbClr val="63B246"/>
          </a:solidFill>
          <a:ln>
            <a:solidFill>
              <a:srgbClr val="63B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 userDrawn="1"/>
        </p:nvSpPr>
        <p:spPr>
          <a:xfrm>
            <a:off x="6326847" y="6563094"/>
            <a:ext cx="366713" cy="385762"/>
          </a:xfrm>
          <a:custGeom>
            <a:avLst/>
            <a:gdLst>
              <a:gd name="connsiteX0" fmla="*/ 366713 w 366713"/>
              <a:gd name="connsiteY0" fmla="*/ 19050 h 385762"/>
              <a:gd name="connsiteX1" fmla="*/ 95250 w 366713"/>
              <a:gd name="connsiteY1" fmla="*/ 385762 h 385762"/>
              <a:gd name="connsiteX2" fmla="*/ 0 w 366713"/>
              <a:gd name="connsiteY2" fmla="*/ 385762 h 385762"/>
              <a:gd name="connsiteX3" fmla="*/ 271463 w 366713"/>
              <a:gd name="connsiteY3" fmla="*/ 0 h 385762"/>
              <a:gd name="connsiteX4" fmla="*/ 366713 w 366713"/>
              <a:gd name="connsiteY4" fmla="*/ 19050 h 3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713" h="385762">
                <a:moveTo>
                  <a:pt x="366713" y="19050"/>
                </a:moveTo>
                <a:lnTo>
                  <a:pt x="95250" y="385762"/>
                </a:lnTo>
                <a:lnTo>
                  <a:pt x="0" y="385762"/>
                </a:lnTo>
                <a:lnTo>
                  <a:pt x="271463" y="0"/>
                </a:lnTo>
                <a:lnTo>
                  <a:pt x="366713" y="190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 userDrawn="1"/>
        </p:nvSpPr>
        <p:spPr>
          <a:xfrm>
            <a:off x="6312473" y="6544229"/>
            <a:ext cx="366713" cy="385762"/>
          </a:xfrm>
          <a:custGeom>
            <a:avLst/>
            <a:gdLst>
              <a:gd name="connsiteX0" fmla="*/ 366713 w 366713"/>
              <a:gd name="connsiteY0" fmla="*/ 19050 h 385762"/>
              <a:gd name="connsiteX1" fmla="*/ 95250 w 366713"/>
              <a:gd name="connsiteY1" fmla="*/ 385762 h 385762"/>
              <a:gd name="connsiteX2" fmla="*/ 0 w 366713"/>
              <a:gd name="connsiteY2" fmla="*/ 385762 h 385762"/>
              <a:gd name="connsiteX3" fmla="*/ 271463 w 366713"/>
              <a:gd name="connsiteY3" fmla="*/ 0 h 385762"/>
              <a:gd name="connsiteX4" fmla="*/ 366713 w 366713"/>
              <a:gd name="connsiteY4" fmla="*/ 19050 h 3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713" h="385762">
                <a:moveTo>
                  <a:pt x="366713" y="19050"/>
                </a:moveTo>
                <a:lnTo>
                  <a:pt x="95250" y="385762"/>
                </a:lnTo>
                <a:lnTo>
                  <a:pt x="0" y="385762"/>
                </a:lnTo>
                <a:lnTo>
                  <a:pt x="271463" y="0"/>
                </a:lnTo>
                <a:lnTo>
                  <a:pt x="366713" y="1905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 userDrawn="1"/>
        </p:nvSpPr>
        <p:spPr>
          <a:xfrm>
            <a:off x="6094253" y="6556813"/>
            <a:ext cx="453830" cy="1583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60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 (Заголовки)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31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a_AvanteBs</vt:lpstr>
      <vt:lpstr>Arial</vt:lpstr>
      <vt:lpstr>Calibri</vt:lpstr>
      <vt:lpstr>Calibri (Заголовки)</vt:lpstr>
      <vt:lpstr>Century Gothic</vt:lpstr>
      <vt:lpstr>Специальное оформление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12</cp:revision>
  <dcterms:created xsi:type="dcterms:W3CDTF">2020-01-19T09:56:17Z</dcterms:created>
  <dcterms:modified xsi:type="dcterms:W3CDTF">2020-01-19T11:37:13Z</dcterms:modified>
</cp:coreProperties>
</file>