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F1D"/>
    <a:srgbClr val="414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4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645024"/>
            <a:ext cx="9144000" cy="108024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a_AvanteBs" panose="020B0402020202020204" pitchFamily="34" charset="-52"/>
              </a:defRPr>
            </a:lvl1pPr>
          </a:lstStyle>
          <a:p>
            <a:pPr lvl="0"/>
            <a:r>
              <a:rPr lang="ru-RU" dirty="0" smtClean="0"/>
              <a:t>ТЕМА</a:t>
            </a:r>
          </a:p>
          <a:p>
            <a:pPr lvl="0"/>
            <a:r>
              <a:rPr lang="ru-RU" dirty="0" smtClean="0"/>
              <a:t>ДОКЛАДА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941169"/>
            <a:ext cx="9144000" cy="64807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rgbClr val="F26F1D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ru-RU" dirty="0" smtClean="0">
                <a:latin typeface="Century Gothic" panose="020B0502020202020204" pitchFamily="34" charset="0"/>
              </a:rPr>
              <a:t>СПИКЕР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5589588"/>
            <a:ext cx="9144000" cy="431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rgbClr val="414243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2411760" y="188640"/>
            <a:ext cx="6552728" cy="43180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  <a:latin typeface="a_AvanteBs" panose="020B0402020202020204" pitchFamily="34" charset="-52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289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2411760" y="188640"/>
            <a:ext cx="6552728" cy="43180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  <a:latin typeface="a_AvanteBs" panose="020B0402020202020204" pitchFamily="34" charset="-52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7" y="1196751"/>
            <a:ext cx="8568952" cy="4752529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ru-RU" dirty="0" smtClean="0"/>
              <a:t>Вставить текст слайда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2411760" y="188640"/>
            <a:ext cx="6552728" cy="43180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  <a:latin typeface="a_AvanteBs" panose="020B0402020202020204" pitchFamily="34" charset="-52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6" name="Текст 9"/>
          <p:cNvSpPr>
            <a:spLocks noGrp="1"/>
          </p:cNvSpPr>
          <p:nvPr>
            <p:ph type="body" sz="quarter" idx="11" hasCustomPrompt="1"/>
          </p:nvPr>
        </p:nvSpPr>
        <p:spPr>
          <a:xfrm>
            <a:off x="5148064" y="1196752"/>
            <a:ext cx="3816423" cy="4752529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ru-RU" dirty="0" smtClean="0"/>
              <a:t>Вставить текст слайда</a:t>
            </a:r>
            <a:endParaRPr lang="ru-RU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2" hasCustomPrompt="1"/>
          </p:nvPr>
        </p:nvSpPr>
        <p:spPr>
          <a:xfrm>
            <a:off x="395536" y="1196752"/>
            <a:ext cx="4537075" cy="4752975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ru-RU" sz="1800" dirty="0" smtClean="0">
                <a:latin typeface="Century Gothic" panose="020B0502020202020204" pitchFamily="34" charset="0"/>
              </a:rPr>
              <a:t>Вставить изображение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2411760" y="188640"/>
            <a:ext cx="6552728" cy="43180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  <a:latin typeface="a_AvanteBs" panose="020B0402020202020204" pitchFamily="34" charset="-52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2" hasCustomPrompt="1"/>
          </p:nvPr>
        </p:nvSpPr>
        <p:spPr>
          <a:xfrm>
            <a:off x="395289" y="1196975"/>
            <a:ext cx="2664544" cy="2160017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ru-RU" sz="1800" dirty="0" smtClean="0">
                <a:latin typeface="Century Gothic" panose="020B0502020202020204" pitchFamily="34" charset="0"/>
              </a:rPr>
              <a:t>Вставить</a:t>
            </a:r>
          </a:p>
          <a:p>
            <a:r>
              <a:rPr lang="ru-RU" sz="1800" dirty="0" smtClean="0">
                <a:latin typeface="Century Gothic" panose="020B0502020202020204" pitchFamily="34" charset="0"/>
              </a:rPr>
              <a:t>изображение </a:t>
            </a:r>
            <a:r>
              <a:rPr lang="ru-RU" sz="1800" dirty="0" smtClean="0">
                <a:latin typeface="Century Gothic" panose="020B0502020202020204" pitchFamily="34" charset="0"/>
              </a:rPr>
              <a:t>1</a:t>
            </a:r>
            <a:endParaRPr lang="ru-RU" dirty="0"/>
          </a:p>
        </p:txBody>
      </p:sp>
      <p:sp>
        <p:nvSpPr>
          <p:cNvPr id="10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395288" y="3717032"/>
            <a:ext cx="2664544" cy="2232025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ru-RU" sz="1800" dirty="0" smtClean="0">
                <a:latin typeface="Century Gothic" panose="020B0502020202020204" pitchFamily="34" charset="0"/>
              </a:rPr>
              <a:t>Вставить </a:t>
            </a:r>
          </a:p>
          <a:p>
            <a:r>
              <a:rPr lang="ru-RU" sz="1800" dirty="0" smtClean="0">
                <a:latin typeface="Century Gothic" panose="020B0502020202020204" pitchFamily="34" charset="0"/>
              </a:rPr>
              <a:t>изображение 2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 hasCustomPrompt="1"/>
          </p:nvPr>
        </p:nvSpPr>
        <p:spPr>
          <a:xfrm>
            <a:off x="3419475" y="1196975"/>
            <a:ext cx="5545138" cy="2160588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ru-RU" sz="1800" dirty="0" smtClean="0">
                <a:latin typeface="Century Gothic" panose="020B0502020202020204" pitchFamily="34" charset="0"/>
              </a:rPr>
              <a:t>Вставить текст к изображению 1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6" hasCustomPrompt="1"/>
          </p:nvPr>
        </p:nvSpPr>
        <p:spPr>
          <a:xfrm>
            <a:off x="3419475" y="3717033"/>
            <a:ext cx="5545138" cy="2232918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ru-RU" sz="1800" dirty="0" smtClean="0">
                <a:latin typeface="Century Gothic" panose="020B0502020202020204" pitchFamily="34" charset="0"/>
              </a:rPr>
              <a:t>Вставить текст к изображению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1791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2411760" y="188640"/>
            <a:ext cx="6552728" cy="43180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  <a:latin typeface="a_AvanteBs" panose="020B0402020202020204" pitchFamily="34" charset="-52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6" name="Рисунок 2"/>
          <p:cNvSpPr>
            <a:spLocks noGrp="1"/>
          </p:cNvSpPr>
          <p:nvPr>
            <p:ph type="pic" sz="quarter" idx="12" hasCustomPrompt="1"/>
          </p:nvPr>
        </p:nvSpPr>
        <p:spPr>
          <a:xfrm>
            <a:off x="395288" y="1196975"/>
            <a:ext cx="8569325" cy="4752975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ru-RU" sz="1800" dirty="0" smtClean="0">
                <a:latin typeface="Century Gothic" panose="020B0502020202020204" pitchFamily="34" charset="0"/>
              </a:rPr>
              <a:t>Вставить изображение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6021388"/>
            <a:ext cx="6840537" cy="503237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ru-RU" sz="1800" dirty="0" smtClean="0">
                <a:latin typeface="Century Gothic" panose="020B0502020202020204" pitchFamily="34" charset="0"/>
              </a:rPr>
              <a:t>Вставить подпись к изображению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1791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2411760" y="188640"/>
            <a:ext cx="6552728" cy="43180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  <a:latin typeface="a_AvanteBs" panose="020B0402020202020204" pitchFamily="34" charset="-52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6021388"/>
            <a:ext cx="6840537" cy="503237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ru-RU" sz="1800" dirty="0" smtClean="0">
                <a:latin typeface="Century Gothic" panose="020B0502020202020204" pitchFamily="34" charset="0"/>
              </a:rPr>
              <a:t>Вставить подпись к диаграмме</a:t>
            </a:r>
            <a:endParaRPr lang="ru-RU" dirty="0"/>
          </a:p>
        </p:txBody>
      </p:sp>
      <p:sp>
        <p:nvSpPr>
          <p:cNvPr id="7" name="Диаграмма 2"/>
          <p:cNvSpPr>
            <a:spLocks noGrp="1"/>
          </p:cNvSpPr>
          <p:nvPr>
            <p:ph type="chart" sz="quarter" idx="14" hasCustomPrompt="1"/>
          </p:nvPr>
        </p:nvSpPr>
        <p:spPr>
          <a:xfrm>
            <a:off x="395288" y="1196975"/>
            <a:ext cx="8569325" cy="4752975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ru-RU" sz="1800" dirty="0" smtClean="0">
                <a:latin typeface="Century Gothic" panose="020B0502020202020204" pitchFamily="34" charset="0"/>
              </a:rPr>
              <a:t>Вставить диаграмму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83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7"/>
          <p:cNvSpPr>
            <a:spLocks noGrp="1"/>
          </p:cNvSpPr>
          <p:nvPr>
            <p:ph type="body" sz="quarter" idx="10" hasCustomPrompt="1"/>
          </p:nvPr>
        </p:nvSpPr>
        <p:spPr>
          <a:xfrm>
            <a:off x="2411760" y="188640"/>
            <a:ext cx="6552728" cy="43180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  <a:latin typeface="a_AvanteBs" panose="020B0402020202020204" pitchFamily="34" charset="-52"/>
              </a:defRPr>
            </a:lvl1pPr>
          </a:lstStyle>
          <a:p>
            <a:pPr lvl="0"/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6" name="Текст 9"/>
          <p:cNvSpPr>
            <a:spLocks noGrp="1"/>
          </p:cNvSpPr>
          <p:nvPr>
            <p:ph type="body" sz="quarter" idx="11" hasCustomPrompt="1"/>
          </p:nvPr>
        </p:nvSpPr>
        <p:spPr>
          <a:xfrm>
            <a:off x="5148064" y="1196752"/>
            <a:ext cx="3816423" cy="4752529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ru-RU" dirty="0" smtClean="0"/>
              <a:t>Вставить текст слайда</a:t>
            </a:r>
            <a:endParaRPr lang="ru-RU" dirty="0"/>
          </a:p>
        </p:txBody>
      </p:sp>
      <p:sp>
        <p:nvSpPr>
          <p:cNvPr id="7" name="Диаграмма 2"/>
          <p:cNvSpPr>
            <a:spLocks noGrp="1"/>
          </p:cNvSpPr>
          <p:nvPr>
            <p:ph type="chart" sz="quarter" idx="13" hasCustomPrompt="1"/>
          </p:nvPr>
        </p:nvSpPr>
        <p:spPr>
          <a:xfrm>
            <a:off x="395288" y="1196975"/>
            <a:ext cx="4537075" cy="4752975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ru-RU" sz="1800" dirty="0" smtClean="0">
                <a:latin typeface="Century Gothic" panose="020B0502020202020204" pitchFamily="34" charset="0"/>
              </a:rPr>
              <a:t>Вставить диаграмму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604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140968"/>
            <a:ext cx="8568952" cy="7200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 baseline="0">
                <a:solidFill>
                  <a:srgbClr val="F26F1D"/>
                </a:solidFill>
                <a:latin typeface="a_AvanteBs" panose="020B0402020202020204" pitchFamily="34" charset="-52"/>
              </a:defRPr>
            </a:lvl1pPr>
          </a:lstStyle>
          <a:p>
            <a:pPr lvl="0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1791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5" r:id="rId4"/>
    <p:sldLayoutId id="2147483656" r:id="rId5"/>
    <p:sldLayoutId id="2147483657" r:id="rId6"/>
    <p:sldLayoutId id="2147483661" r:id="rId7"/>
    <p:sldLayoutId id="2147483662" r:id="rId8"/>
    <p:sldLayoutId id="2147483658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98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767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057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27574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Текст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1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092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551772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426682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3360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Анастасия</cp:lastModifiedBy>
  <cp:revision>16</cp:revision>
  <dcterms:created xsi:type="dcterms:W3CDTF">2018-03-23T10:26:58Z</dcterms:created>
  <dcterms:modified xsi:type="dcterms:W3CDTF">2018-03-23T11:36:20Z</dcterms:modified>
</cp:coreProperties>
</file>